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 Clase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3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</a:t>
            </a:r>
            <a:r>
              <a:rPr lang="en-US" dirty="0" smtClean="0">
                <a:solidFill>
                  <a:srgbClr val="00B050"/>
                </a:solidFill>
              </a:rPr>
              <a:t>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</a:t>
            </a:r>
            <a:r>
              <a:rPr lang="en-US" dirty="0" err="1" smtClean="0"/>
              <a:t>Están</a:t>
            </a:r>
            <a:r>
              <a:rPr lang="en-US" dirty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</a:t>
            </a:r>
            <a:r>
              <a:rPr lang="en-US" dirty="0" err="1" smtClean="0"/>
              <a:t>llenos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practice well-being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6 &amp; 7</a:t>
            </a:r>
            <a:r>
              <a:rPr lang="en-US" dirty="0" smtClean="0"/>
              <a:t> p. 199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Individualmente</a:t>
            </a:r>
            <a:r>
              <a:rPr lang="en-US" dirty="0" smtClean="0"/>
              <a:t>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199</a:t>
            </a:r>
          </a:p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199</a:t>
            </a:r>
          </a:p>
          <a:p>
            <a:endParaRPr lang="en-US" dirty="0"/>
          </a:p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6.4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B</a:t>
            </a:r>
            <a:r>
              <a:rPr lang="en-US" dirty="0" smtClean="0"/>
              <a:t> by THURSDAY</a:t>
            </a:r>
            <a:endParaRPr lang="en-US" dirty="0" smtClean="0"/>
          </a:p>
          <a:p>
            <a:r>
              <a:rPr lang="en-US" u="sng" dirty="0" smtClean="0"/>
              <a:t>Quiz </a:t>
            </a:r>
            <a:r>
              <a:rPr lang="en-US" u="sng" dirty="0" smtClean="0"/>
              <a:t>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is </a:t>
            </a:r>
            <a:r>
              <a:rPr lang="en-US" dirty="0" smtClean="0"/>
              <a:t>NEXT THURSDAY!</a:t>
            </a:r>
            <a:endParaRPr lang="en-US" dirty="0" smtClean="0"/>
          </a:p>
          <a:p>
            <a:pPr lvl="1"/>
            <a:r>
              <a:rPr lang="en-US" dirty="0" smtClean="0"/>
              <a:t>(p. 196-199)</a:t>
            </a:r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6096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2503</TotalTime>
  <Words>85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 Clase 802 La fecha es el 3 de noviembre del 2017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13</cp:revision>
  <dcterms:created xsi:type="dcterms:W3CDTF">2015-03-02T14:23:53Z</dcterms:created>
  <dcterms:modified xsi:type="dcterms:W3CDTF">2017-11-03T14:18:24Z</dcterms:modified>
</cp:coreProperties>
</file>